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6" r:id="rId13"/>
    <p:sldId id="267" r:id="rId14"/>
    <p:sldId id="273" r:id="rId15"/>
    <p:sldId id="272" r:id="rId16"/>
    <p:sldId id="268" r:id="rId17"/>
    <p:sldId id="270" r:id="rId18"/>
    <p:sldId id="269" r:id="rId1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6EBE97-F5C0-48BB-8231-F4AB4358E6B9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42AA3C-D595-4C53-8500-FD5E36853FEB}" type="slidenum">
              <a:rPr lang="en-GB"/>
              <a:pPr/>
              <a:t>1</a:t>
            </a:fld>
            <a:endParaRPr lang="en-GB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2CBC1C-B0DF-4465-A941-2394674D7C8C}" type="slidenum">
              <a:rPr lang="en-GB"/>
              <a:pPr/>
              <a:t>10</a:t>
            </a:fld>
            <a:endParaRPr lang="en-GB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B91652-699D-41F0-A236-1802EEC181F9}" type="slidenum">
              <a:rPr lang="en-GB"/>
              <a:pPr/>
              <a:t>11</a:t>
            </a:fld>
            <a:endParaRPr lang="en-GB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2DC013-CF1F-4DF1-B7B4-D4B6515B3397}" type="slidenum">
              <a:rPr lang="en-GB"/>
              <a:pPr/>
              <a:t>12</a:t>
            </a:fld>
            <a:endParaRPr lang="en-GB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BCF994-E0FC-46C8-9252-1B4761097F4F}" type="slidenum">
              <a:rPr lang="en-GB"/>
              <a:pPr/>
              <a:t>13</a:t>
            </a:fld>
            <a:endParaRPr lang="en-GB"/>
          </a:p>
        </p:txBody>
      </p:sp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62C37C-6C8E-48D3-8D1D-4AE2F08007CD}" type="slidenum">
              <a:rPr lang="en-GB"/>
              <a:pPr/>
              <a:t>14</a:t>
            </a:fld>
            <a:endParaRPr lang="en-GB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DADD7B-25F0-4D0A-B2F6-2F2BC7F8A7A6}" type="slidenum">
              <a:rPr lang="en-GB"/>
              <a:pPr/>
              <a:t>15</a:t>
            </a:fld>
            <a:endParaRPr lang="en-GB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B2FB1D-96D1-434D-9135-8509A8ED6447}" type="slidenum">
              <a:rPr lang="en-GB"/>
              <a:pPr/>
              <a:t>16</a:t>
            </a:fld>
            <a:endParaRPr lang="en-GB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02EC44-FFDF-496D-9FDE-A5AE2E55DBF6}" type="slidenum">
              <a:rPr lang="en-GB"/>
              <a:pPr/>
              <a:t>17</a:t>
            </a:fld>
            <a:endParaRPr lang="en-GB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B27798-A351-40F5-817F-A2443630377B}" type="slidenum">
              <a:rPr lang="en-GB"/>
              <a:pPr/>
              <a:t>18</a:t>
            </a:fld>
            <a:endParaRPr lang="en-GB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C24E20-F432-4AE2-B883-41584B1FE1A2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89888C-C4E4-4964-A0CA-E22408020C54}" type="slidenum">
              <a:rPr lang="en-GB"/>
              <a:pPr/>
              <a:t>3</a:t>
            </a:fld>
            <a:endParaRPr lang="en-GB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35CE8A-347D-4D11-B826-28A02A389828}" type="slidenum">
              <a:rPr lang="en-GB"/>
              <a:pPr/>
              <a:t>4</a:t>
            </a:fld>
            <a:endParaRPr lang="en-GB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63B942-579C-4E5E-A339-90B88DE64052}" type="slidenum">
              <a:rPr lang="en-GB"/>
              <a:pPr/>
              <a:t>5</a:t>
            </a:fld>
            <a:endParaRPr lang="en-GB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933134-731B-45E8-9501-C5D67DB002E5}" type="slidenum">
              <a:rPr lang="en-GB"/>
              <a:pPr/>
              <a:t>6</a:t>
            </a:fld>
            <a:endParaRPr lang="en-GB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99194F-0493-4BF8-9FC1-271A953C66E3}" type="slidenum">
              <a:rPr lang="en-GB"/>
              <a:pPr/>
              <a:t>7</a:t>
            </a:fld>
            <a:endParaRPr lang="en-GB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B2FD1-05EC-4498-B033-D599975F6287}" type="slidenum">
              <a:rPr lang="en-GB"/>
              <a:pPr/>
              <a:t>8</a:t>
            </a:fld>
            <a:endParaRPr lang="en-GB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C3257A-E311-471C-A52E-F98759FB40D5}" type="slidenum">
              <a:rPr lang="en-GB"/>
              <a:pPr/>
              <a:t>9</a:t>
            </a:fld>
            <a:endParaRPr lang="en-GB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1E663-533B-4C3D-89C7-9D9120F86B9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7B634-B349-40AE-8735-11FD0371AA8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D5F1C-A4E1-4E2C-9BE8-F4818CB432C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50F8B-FE60-4FFB-9431-9068622A762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48503-F629-4B64-B98C-145E6F78EF1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6E04C-BCA1-4535-B25F-17CD3C817A7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F3CC4-6B43-4CD3-B7E0-0B3C1F7DD93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B115A-D245-46C6-8746-D28DE4F531A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8D741-6240-4512-A5B0-60907624043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92F54-D73D-476B-940D-1467365332E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36CAFD-5F15-4CF1-94FE-05578C63BBD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50000">
              <a:schemeClr val="accent1"/>
            </a:gs>
            <a:gs pos="100000">
              <a:srgbClr val="FFCC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3F3BC5-D91A-4080-9A11-32060949BC0E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1.wmf"/><Relationship Id="rId7" Type="http://schemas.openxmlformats.org/officeDocument/2006/relationships/image" Target="../media/image4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11" Type="http://schemas.openxmlformats.org/officeDocument/2006/relationships/image" Target="../media/image11.png"/><Relationship Id="rId5" Type="http://schemas.openxmlformats.org/officeDocument/2006/relationships/image" Target="../media/image2.wmf"/><Relationship Id="rId10" Type="http://schemas.openxmlformats.org/officeDocument/2006/relationships/image" Target="../media/image13.wmf"/><Relationship Id="rId4" Type="http://schemas.openxmlformats.org/officeDocument/2006/relationships/image" Target="../media/image5.wmf"/><Relationship Id="rId9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5.wmf"/><Relationship Id="rId7" Type="http://schemas.openxmlformats.org/officeDocument/2006/relationships/image" Target="../media/image1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5" Type="http://schemas.openxmlformats.org/officeDocument/2006/relationships/image" Target="../media/image4.wmf"/><Relationship Id="rId4" Type="http://schemas.openxmlformats.org/officeDocument/2006/relationships/image" Target="../media/image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3.wmf"/><Relationship Id="rId7" Type="http://schemas.openxmlformats.org/officeDocument/2006/relationships/image" Target="../media/image13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wmf"/><Relationship Id="rId5" Type="http://schemas.openxmlformats.org/officeDocument/2006/relationships/image" Target="../media/image4.wmf"/><Relationship Id="rId4" Type="http://schemas.openxmlformats.org/officeDocument/2006/relationships/image" Target="../media/image2.wmf"/><Relationship Id="rId9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5" Type="http://schemas.openxmlformats.org/officeDocument/2006/relationships/image" Target="../media/image7.png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5" Type="http://schemas.openxmlformats.org/officeDocument/2006/relationships/image" Target="../media/image7.pn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3.wav"/><Relationship Id="rId5" Type="http://schemas.openxmlformats.org/officeDocument/2006/relationships/image" Target="../media/image7.pn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4.wav"/><Relationship Id="rId5" Type="http://schemas.openxmlformats.org/officeDocument/2006/relationships/image" Target="../media/image7.pn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2124075" y="2924175"/>
            <a:ext cx="5989638" cy="1260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les animaux familiers</a:t>
            </a:r>
          </a:p>
        </p:txBody>
      </p:sp>
      <p:pic>
        <p:nvPicPr>
          <p:cNvPr id="2053" name="Picture 5" descr="MC900438169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47825" cy="1819275"/>
          </a:xfrm>
          <a:prstGeom prst="rect">
            <a:avLst/>
          </a:prstGeom>
          <a:noFill/>
        </p:spPr>
      </p:pic>
      <p:pic>
        <p:nvPicPr>
          <p:cNvPr id="2054" name="Picture 6" descr="MC900438167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1275" y="0"/>
            <a:ext cx="1482725" cy="1876425"/>
          </a:xfrm>
          <a:prstGeom prst="rect">
            <a:avLst/>
          </a:prstGeom>
          <a:noFill/>
        </p:spPr>
      </p:pic>
      <p:pic>
        <p:nvPicPr>
          <p:cNvPr id="2055" name="Picture 7" descr="MC900250168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5083175"/>
            <a:ext cx="2209800" cy="1774825"/>
          </a:xfrm>
          <a:prstGeom prst="rect">
            <a:avLst/>
          </a:prstGeom>
          <a:noFill/>
        </p:spPr>
      </p:pic>
      <p:pic>
        <p:nvPicPr>
          <p:cNvPr id="2056" name="Picture 8" descr="MC900391432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035550"/>
            <a:ext cx="1778000" cy="1822450"/>
          </a:xfrm>
          <a:prstGeom prst="rect">
            <a:avLst/>
          </a:prstGeom>
          <a:noFill/>
        </p:spPr>
      </p:pic>
      <p:pic>
        <p:nvPicPr>
          <p:cNvPr id="2059" name="Picture 11" descr="MC90011088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35375" y="260350"/>
            <a:ext cx="1755775" cy="1323975"/>
          </a:xfrm>
          <a:prstGeom prst="rect">
            <a:avLst/>
          </a:prstGeom>
          <a:noFill/>
        </p:spPr>
      </p:pic>
      <p:pic>
        <p:nvPicPr>
          <p:cNvPr id="2060" name="Picture 12" descr="MC900441417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19475" y="5516563"/>
            <a:ext cx="1828800" cy="1035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00" y="1341438"/>
            <a:ext cx="2219325" cy="305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7" name="WordArt 5"/>
          <p:cNvSpPr>
            <a:spLocks noChangeArrowheads="1" noChangeShapeType="1" noTextEdit="1"/>
          </p:cNvSpPr>
          <p:nvPr/>
        </p:nvSpPr>
        <p:spPr bwMode="auto">
          <a:xfrm>
            <a:off x="2700338" y="5084763"/>
            <a:ext cx="3671887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une gerbille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>
            <a:off x="1835150" y="5157788"/>
            <a:ext cx="5832475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 cochon d'Inde</a:t>
            </a:r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975" y="1773238"/>
            <a:ext cx="4537075" cy="269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MC900441417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1700213"/>
            <a:ext cx="4103687" cy="2324100"/>
          </a:xfrm>
          <a:prstGeom prst="rect">
            <a:avLst/>
          </a:prstGeom>
          <a:noFill/>
        </p:spPr>
      </p:pic>
      <p:sp>
        <p:nvSpPr>
          <p:cNvPr id="25605" name="WordArt 5"/>
          <p:cNvSpPr>
            <a:spLocks noChangeArrowheads="1" noChangeShapeType="1" noTextEdit="1"/>
          </p:cNvSpPr>
          <p:nvPr/>
        </p:nvSpPr>
        <p:spPr bwMode="auto">
          <a:xfrm>
            <a:off x="3348038" y="4941888"/>
            <a:ext cx="3240087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une tortue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MC900000922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938" y="981075"/>
            <a:ext cx="2443162" cy="3773488"/>
          </a:xfrm>
          <a:prstGeom prst="rect">
            <a:avLst/>
          </a:prstGeom>
          <a:noFill/>
        </p:spPr>
      </p:pic>
      <p:sp>
        <p:nvSpPr>
          <p:cNvPr id="27653" name="WordArt 5"/>
          <p:cNvSpPr>
            <a:spLocks noChangeArrowheads="1" noChangeShapeType="1" noTextEdit="1"/>
          </p:cNvSpPr>
          <p:nvPr/>
        </p:nvSpPr>
        <p:spPr bwMode="auto">
          <a:xfrm>
            <a:off x="3059113" y="5229225"/>
            <a:ext cx="3455987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une souris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WordArt 4"/>
          <p:cNvSpPr>
            <a:spLocks noChangeArrowheads="1" noChangeShapeType="1" noTextEdit="1"/>
          </p:cNvSpPr>
          <p:nvPr/>
        </p:nvSpPr>
        <p:spPr bwMode="auto">
          <a:xfrm>
            <a:off x="2411413" y="5516563"/>
            <a:ext cx="5184775" cy="1150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une araignée</a:t>
            </a:r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2060575"/>
            <a:ext cx="2879725" cy="240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WordArt 4"/>
          <p:cNvSpPr>
            <a:spLocks noChangeArrowheads="1" noChangeShapeType="1" noTextEdit="1"/>
          </p:cNvSpPr>
          <p:nvPr/>
        </p:nvSpPr>
        <p:spPr bwMode="auto">
          <a:xfrm>
            <a:off x="3203575" y="5373688"/>
            <a:ext cx="3671888" cy="1150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 oiseau</a:t>
            </a:r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213" y="1341438"/>
            <a:ext cx="3960812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2987675" y="476250"/>
            <a:ext cx="0" cy="5976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6156325" y="476250"/>
            <a:ext cx="0" cy="5905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250825" y="2276475"/>
            <a:ext cx="8893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250825" y="4508500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29704" name="Picture 8" descr="MC900438169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333375"/>
            <a:ext cx="1647825" cy="1819275"/>
          </a:xfrm>
          <a:prstGeom prst="rect">
            <a:avLst/>
          </a:prstGeom>
          <a:noFill/>
        </p:spPr>
      </p:pic>
      <p:pic>
        <p:nvPicPr>
          <p:cNvPr id="29705" name="Picture 9" descr="MC90011088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588" y="836613"/>
            <a:ext cx="1755775" cy="1323975"/>
          </a:xfrm>
          <a:prstGeom prst="rect">
            <a:avLst/>
          </a:prstGeom>
          <a:noFill/>
        </p:spPr>
      </p:pic>
      <p:pic>
        <p:nvPicPr>
          <p:cNvPr id="29706" name="Picture 10" descr="MC900438167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488" y="4652963"/>
            <a:ext cx="1482725" cy="1876425"/>
          </a:xfrm>
          <a:prstGeom prst="rect">
            <a:avLst/>
          </a:prstGeom>
          <a:noFill/>
        </p:spPr>
      </p:pic>
      <p:pic>
        <p:nvPicPr>
          <p:cNvPr id="29707" name="Picture 11" descr="MC900441417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63938" y="3213100"/>
            <a:ext cx="1828800" cy="1035050"/>
          </a:xfrm>
          <a:prstGeom prst="rect">
            <a:avLst/>
          </a:prstGeom>
          <a:noFill/>
        </p:spPr>
      </p:pic>
      <p:pic>
        <p:nvPicPr>
          <p:cNvPr id="29708" name="Picture 12" descr="MC900391432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4652963"/>
            <a:ext cx="1778000" cy="1822450"/>
          </a:xfrm>
          <a:prstGeom prst="rect">
            <a:avLst/>
          </a:prstGeom>
          <a:noFill/>
        </p:spPr>
      </p:pic>
      <p:pic>
        <p:nvPicPr>
          <p:cNvPr id="29709" name="Picture 13" descr="MC900250168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9750" y="2565400"/>
            <a:ext cx="2209800" cy="1774825"/>
          </a:xfrm>
          <a:prstGeom prst="rect">
            <a:avLst/>
          </a:prstGeom>
          <a:noFill/>
        </p:spPr>
      </p:pic>
      <p:pic>
        <p:nvPicPr>
          <p:cNvPr id="29710" name="Picture 14" descr="MC900057225[1]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35375" y="239713"/>
            <a:ext cx="2160588" cy="1770062"/>
          </a:xfrm>
          <a:prstGeom prst="rect">
            <a:avLst/>
          </a:prstGeom>
          <a:noFill/>
        </p:spPr>
      </p:pic>
      <p:pic>
        <p:nvPicPr>
          <p:cNvPr id="29711" name="Picture 15" descr="MC900000922[1]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08400" y="4652963"/>
            <a:ext cx="1428750" cy="2205037"/>
          </a:xfrm>
          <a:prstGeom prst="rect">
            <a:avLst/>
          </a:prstGeom>
          <a:noFill/>
        </p:spPr>
      </p:pic>
      <p:pic>
        <p:nvPicPr>
          <p:cNvPr id="29712" name="Picture 16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877050" y="2349500"/>
            <a:ext cx="143510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50825" y="2205038"/>
            <a:ext cx="8353425" cy="287337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250825" y="4797425"/>
            <a:ext cx="8353425" cy="360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3798" name="Picture 6" descr="MC90011088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836613"/>
            <a:ext cx="1755775" cy="1323975"/>
          </a:xfrm>
          <a:prstGeom prst="rect">
            <a:avLst/>
          </a:prstGeom>
          <a:noFill/>
        </p:spPr>
      </p:pic>
      <p:pic>
        <p:nvPicPr>
          <p:cNvPr id="33799" name="Picture 7" descr="MC900438167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4300" y="333375"/>
            <a:ext cx="1368425" cy="1731963"/>
          </a:xfrm>
          <a:prstGeom prst="rect">
            <a:avLst/>
          </a:prstGeom>
          <a:noFill/>
        </p:spPr>
      </p:pic>
      <p:pic>
        <p:nvPicPr>
          <p:cNvPr id="33800" name="Picture 8" descr="MC900391432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550" y="620713"/>
            <a:ext cx="1357313" cy="1392237"/>
          </a:xfrm>
          <a:prstGeom prst="rect">
            <a:avLst/>
          </a:prstGeom>
          <a:noFill/>
        </p:spPr>
      </p:pic>
      <p:pic>
        <p:nvPicPr>
          <p:cNvPr id="33801" name="Picture 9" descr="MC900250168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4213" y="3213100"/>
            <a:ext cx="1871662" cy="1503363"/>
          </a:xfrm>
          <a:prstGeom prst="rect">
            <a:avLst/>
          </a:prstGeom>
          <a:noFill/>
        </p:spPr>
      </p:pic>
      <p:pic>
        <p:nvPicPr>
          <p:cNvPr id="33802" name="Picture 10" descr="MC900438169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9925" y="2924175"/>
            <a:ext cx="1584325" cy="1749425"/>
          </a:xfrm>
          <a:prstGeom prst="rect">
            <a:avLst/>
          </a:prstGeom>
          <a:noFill/>
        </p:spPr>
      </p:pic>
      <p:pic>
        <p:nvPicPr>
          <p:cNvPr id="33804" name="Picture 12" descr="MC900000922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067175" y="2636838"/>
            <a:ext cx="1325563" cy="2046287"/>
          </a:xfrm>
          <a:prstGeom prst="rect">
            <a:avLst/>
          </a:prstGeom>
          <a:noFill/>
        </p:spPr>
      </p:pic>
      <p:sp>
        <p:nvSpPr>
          <p:cNvPr id="33805" name="WordArt 13"/>
          <p:cNvSpPr>
            <a:spLocks noChangeArrowheads="1" noChangeShapeType="1" noTextEdit="1"/>
          </p:cNvSpPr>
          <p:nvPr/>
        </p:nvSpPr>
        <p:spPr bwMode="auto">
          <a:xfrm>
            <a:off x="2916238" y="5516563"/>
            <a:ext cx="3384550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l'animalerie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WordArt 5"/>
          <p:cNvSpPr>
            <a:spLocks noChangeArrowheads="1" noChangeShapeType="1" noTextEdit="1"/>
          </p:cNvSpPr>
          <p:nvPr/>
        </p:nvSpPr>
        <p:spPr bwMode="auto">
          <a:xfrm>
            <a:off x="179388" y="404813"/>
            <a:ext cx="86391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Copy and complete the sentences!</a:t>
            </a:r>
          </a:p>
        </p:txBody>
      </p:sp>
      <p:sp>
        <p:nvSpPr>
          <p:cNvPr id="31751" name="WordArt 7"/>
          <p:cNvSpPr>
            <a:spLocks noChangeArrowheads="1" noChangeShapeType="1" noTextEdit="1"/>
          </p:cNvSpPr>
          <p:nvPr/>
        </p:nvSpPr>
        <p:spPr bwMode="auto">
          <a:xfrm>
            <a:off x="684213" y="1916113"/>
            <a:ext cx="12954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1) J'ai</a:t>
            </a:r>
          </a:p>
        </p:txBody>
      </p:sp>
      <p:sp>
        <p:nvSpPr>
          <p:cNvPr id="31752" name="WordArt 8"/>
          <p:cNvSpPr>
            <a:spLocks noChangeArrowheads="1" noChangeShapeType="1" noTextEdit="1"/>
          </p:cNvSpPr>
          <p:nvPr/>
        </p:nvSpPr>
        <p:spPr bwMode="auto">
          <a:xfrm>
            <a:off x="684213" y="3141663"/>
            <a:ext cx="37052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2) J'ai           et</a:t>
            </a:r>
          </a:p>
        </p:txBody>
      </p:sp>
      <p:pic>
        <p:nvPicPr>
          <p:cNvPr id="31753" name="Picture 9" descr="MC900250168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975" y="1671638"/>
            <a:ext cx="1152525" cy="925512"/>
          </a:xfrm>
          <a:prstGeom prst="rect">
            <a:avLst/>
          </a:prstGeom>
          <a:noFill/>
        </p:spPr>
      </p:pic>
      <p:pic>
        <p:nvPicPr>
          <p:cNvPr id="31754" name="Picture 10" descr="MC900438167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313" y="2708275"/>
            <a:ext cx="1027112" cy="1300163"/>
          </a:xfrm>
          <a:prstGeom prst="rect">
            <a:avLst/>
          </a:prstGeom>
          <a:noFill/>
        </p:spPr>
      </p:pic>
      <p:pic>
        <p:nvPicPr>
          <p:cNvPr id="31755" name="Picture 11" descr="MC900391432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413" y="4437063"/>
            <a:ext cx="865187" cy="887412"/>
          </a:xfrm>
          <a:prstGeom prst="rect">
            <a:avLst/>
          </a:prstGeom>
          <a:noFill/>
        </p:spPr>
      </p:pic>
      <p:pic>
        <p:nvPicPr>
          <p:cNvPr id="31756" name="Picture 12" descr="MC900438169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3438" y="2636838"/>
            <a:ext cx="1322387" cy="1460500"/>
          </a:xfrm>
          <a:prstGeom prst="rect">
            <a:avLst/>
          </a:prstGeom>
          <a:noFill/>
        </p:spPr>
      </p:pic>
      <p:sp>
        <p:nvSpPr>
          <p:cNvPr id="31757" name="WordArt 13"/>
          <p:cNvSpPr>
            <a:spLocks noChangeArrowheads="1" noChangeShapeType="1" noTextEdit="1"/>
          </p:cNvSpPr>
          <p:nvPr/>
        </p:nvSpPr>
        <p:spPr bwMode="auto">
          <a:xfrm>
            <a:off x="611188" y="4508500"/>
            <a:ext cx="1223962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3) J'ai</a:t>
            </a:r>
          </a:p>
        </p:txBody>
      </p:sp>
      <p:pic>
        <p:nvPicPr>
          <p:cNvPr id="31758" name="Picture 14" descr="MC900391432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475" y="4437063"/>
            <a:ext cx="865188" cy="887412"/>
          </a:xfrm>
          <a:prstGeom prst="rect">
            <a:avLst/>
          </a:prstGeom>
          <a:noFill/>
        </p:spPr>
      </p:pic>
      <p:pic>
        <p:nvPicPr>
          <p:cNvPr id="31759" name="Picture 15" descr="MC900391432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00563" y="4437063"/>
            <a:ext cx="865187" cy="887412"/>
          </a:xfrm>
          <a:prstGeom prst="rect">
            <a:avLst/>
          </a:prstGeom>
          <a:noFill/>
        </p:spPr>
      </p:pic>
      <p:sp>
        <p:nvSpPr>
          <p:cNvPr id="31760" name="WordArt 16"/>
          <p:cNvSpPr>
            <a:spLocks noChangeArrowheads="1" noChangeShapeType="1" noTextEdit="1"/>
          </p:cNvSpPr>
          <p:nvPr/>
        </p:nvSpPr>
        <p:spPr bwMode="auto">
          <a:xfrm>
            <a:off x="539750" y="5589588"/>
            <a:ext cx="75152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4) J'ai              ,                     et</a:t>
            </a:r>
          </a:p>
        </p:txBody>
      </p:sp>
      <p:pic>
        <p:nvPicPr>
          <p:cNvPr id="31761" name="Picture 17" descr="MC900000922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88313" y="5013325"/>
            <a:ext cx="1055687" cy="1628775"/>
          </a:xfrm>
          <a:prstGeom prst="rect">
            <a:avLst/>
          </a:prstGeom>
          <a:noFill/>
        </p:spPr>
      </p:pic>
      <p:pic>
        <p:nvPicPr>
          <p:cNvPr id="31762" name="Picture 18" descr="MC900441417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68538" y="5373688"/>
            <a:ext cx="1828800" cy="1035050"/>
          </a:xfrm>
          <a:prstGeom prst="rect">
            <a:avLst/>
          </a:prstGeom>
          <a:noFill/>
        </p:spPr>
      </p:pic>
      <p:pic>
        <p:nvPicPr>
          <p:cNvPr id="31763" name="Picture 19" descr="MC900110880[1]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48263" y="5300663"/>
            <a:ext cx="1755775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MC900438169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675" y="981075"/>
            <a:ext cx="3317875" cy="3663950"/>
          </a:xfrm>
          <a:prstGeom prst="rect">
            <a:avLst/>
          </a:prstGeom>
          <a:noFill/>
        </p:spPr>
      </p:pic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3132138" y="5229225"/>
            <a:ext cx="3095625" cy="13668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 chien</a:t>
            </a:r>
          </a:p>
        </p:txBody>
      </p:sp>
      <p:pic>
        <p:nvPicPr>
          <p:cNvPr id="5126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900388452[1]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425" y="4149725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74" fill="hold"/>
                                        <p:tgtEl>
                                          <p:spTgt spid="51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6"/>
                </p:tgtEl>
              </p:cMediaNode>
            </p:audio>
          </p:childTnLst>
        </p:cTn>
      </p:par>
    </p:tnLst>
    <p:bldLst>
      <p:bldP spid="51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MC900438167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575" y="549275"/>
            <a:ext cx="3395663" cy="4297363"/>
          </a:xfrm>
          <a:prstGeom prst="rect">
            <a:avLst/>
          </a:prstGeom>
          <a:noFill/>
        </p:spPr>
      </p:pic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3779838" y="5229225"/>
            <a:ext cx="2305050" cy="1223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 chat</a:t>
            </a:r>
          </a:p>
        </p:txBody>
      </p:sp>
      <p:pic>
        <p:nvPicPr>
          <p:cNvPr id="7174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900069274[1]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538" y="4437063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71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74"/>
                </p:tgtEl>
              </p:cMediaNode>
            </p:audio>
          </p:childTnLst>
        </p:cTn>
      </p:par>
    </p:tnLst>
    <p:bldLst>
      <p:bldP spid="71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MC900250168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00338" y="1052513"/>
            <a:ext cx="4103687" cy="3295650"/>
          </a:xfrm>
          <a:prstGeom prst="rect">
            <a:avLst/>
          </a:prstGeom>
          <a:noFill/>
        </p:spPr>
      </p:pic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3348038" y="5157788"/>
            <a:ext cx="2952750" cy="14398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 lapin</a:t>
            </a:r>
          </a:p>
        </p:txBody>
      </p:sp>
      <p:pic>
        <p:nvPicPr>
          <p:cNvPr id="9222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900069499[1]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425" y="36449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9" fill="hold"/>
                                        <p:tgtEl>
                                          <p:spTgt spid="92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22"/>
                </p:tgtEl>
              </p:cMediaNode>
            </p:audio>
          </p:childTnLst>
        </p:cTn>
      </p:par>
    </p:tnLst>
    <p:bldLst>
      <p:bldP spid="92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MC90011088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875" y="908050"/>
            <a:ext cx="3889375" cy="2932113"/>
          </a:xfrm>
          <a:prstGeom prst="rect">
            <a:avLst/>
          </a:prstGeom>
          <a:noFill/>
        </p:spPr>
      </p:pic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2987675" y="4868863"/>
            <a:ext cx="3311525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 serpent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MC900391432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2138" y="1628775"/>
            <a:ext cx="2971800" cy="3046413"/>
          </a:xfrm>
          <a:prstGeom prst="rect">
            <a:avLst/>
          </a:prstGeom>
          <a:noFill/>
        </p:spPr>
      </p:pic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2411413" y="4941888"/>
            <a:ext cx="4824412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 poisson rouge</a:t>
            </a:r>
          </a:p>
        </p:txBody>
      </p:sp>
      <p:pic>
        <p:nvPicPr>
          <p:cNvPr id="13319" name="Picture 7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900069643[1]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3438" y="4005263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84" fill="hold"/>
                                        <p:tgtEl>
                                          <p:spTgt spid="133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19"/>
                </p:tgtEl>
              </p:cMediaNode>
            </p:audio>
          </p:childTnLst>
        </p:cTn>
      </p:par>
    </p:tnLst>
    <p:bldLst>
      <p:bldP spid="133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MC900057225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1557338"/>
            <a:ext cx="3673475" cy="3009900"/>
          </a:xfrm>
          <a:prstGeom prst="rect">
            <a:avLst/>
          </a:prstGeom>
          <a:noFill/>
        </p:spPr>
      </p:pic>
      <p:sp>
        <p:nvSpPr>
          <p:cNvPr id="17413" name="WordArt 5"/>
          <p:cNvSpPr>
            <a:spLocks noChangeArrowheads="1" noChangeShapeType="1" noTextEdit="1"/>
          </p:cNvSpPr>
          <p:nvPr/>
        </p:nvSpPr>
        <p:spPr bwMode="auto">
          <a:xfrm>
            <a:off x="2987675" y="5157788"/>
            <a:ext cx="3024188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 cheval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MC90032446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050" y="1628775"/>
            <a:ext cx="4735513" cy="2917825"/>
          </a:xfrm>
          <a:prstGeom prst="rect">
            <a:avLst/>
          </a:prstGeom>
          <a:noFill/>
        </p:spPr>
      </p:pic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3419475" y="5373688"/>
            <a:ext cx="2879725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 rat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413" y="765175"/>
            <a:ext cx="381635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09" name="WordArt 5"/>
          <p:cNvSpPr>
            <a:spLocks noChangeArrowheads="1" noChangeShapeType="1" noTextEdit="1"/>
          </p:cNvSpPr>
          <p:nvPr/>
        </p:nvSpPr>
        <p:spPr bwMode="auto">
          <a:xfrm>
            <a:off x="2771775" y="5300663"/>
            <a:ext cx="3775075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un chinchilla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73</Words>
  <Application>Microsoft Office PowerPoint</Application>
  <PresentationFormat>On-screen Show (4:3)</PresentationFormat>
  <Paragraphs>39</Paragraphs>
  <Slides>18</Slides>
  <Notes>18</Notes>
  <HiddenSlides>0</HiddenSlides>
  <MMClips>4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</dc:creator>
  <cp:lastModifiedBy>mckenna</cp:lastModifiedBy>
  <cp:revision>11</cp:revision>
  <dcterms:created xsi:type="dcterms:W3CDTF">2010-12-01T16:08:06Z</dcterms:created>
  <dcterms:modified xsi:type="dcterms:W3CDTF">2017-01-04T14:04:28Z</dcterms:modified>
</cp:coreProperties>
</file>